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Permit-Required Confined Space Awareness to the actual work employees perform. Awareness training only unless the employer uses it as part of a complete role-specific program. Entrants, attendants, entry supervisors and rescue personnel require assigned-duty training and proficiency.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What is a confined space?,Large enough and configured so an employee can bodily enter and perform work.,Limited/restricted means for entry or exit.,Not designed for continuous employee occupancy.,Ask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When it becomes permit-required,Potential hazardous atmosphere.,Potential engulfment.,Internal configuration that could trap/asphyxiate.,Any other recognized serious safety or health hazard.,Ask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Atmospheric hazards,Oxygen deficiency/enrichment, toxic gases/vapors and flammable atmospheres require appropriate testing/control.,Never trust smell or appearance.,Testing and ventilation must follow the employer program.,Ask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Roles and communication,Authorized entrants understand hazards and equipment, communicate status and exit when required.,Attendants remain outside, monitor entrants/conditions and summon rescue.,Entry supervisors verify the permit/conditions and authorize/cancel entry.,Ask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Isolation and permit controls,Lockout/tagout, blanking/blinding, line breaking, ventilation, barriers and other controls may be needed.,The entry permit documents acceptable conditions, testing, entrants, attendants, supervisor, rescue and other required information.,Ask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Rescue without creating more victims,Would-be rescuers entering without training/equipment can become victims.,Use the designated rescue system and non-entry retrieval when feasible/required.,Know how to summon rescue before entry starts.,Ask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Do not make an unplanned entry. Follow the rescue plan, summon the designated rescue capability and use non-entry retrieval where appropriate and provided.,Ask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Permit-Required Confined Space Awareness</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confined spaces and permit-required confined spaces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Employees who may work around confined spaces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35-45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1910.146</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Awareness training only unless the employer uses it as part of a complete role-specific program. Entrants, attendants, entry supervisors and rescue personnel require assigned-duty training and proficiency.</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What is a confined space?</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Large enough and configured so an employee can bodily enter and perform work.</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When it becomes permit-required</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Potential hazardous atmosphere.</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Atmospheric hazards</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Oxygen deficiency/enrichment, toxic gases/vapors and flammable atmospheres require appropriate testing/control.</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confined spaces and permit-required confined spaces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Identify atmospheric, engulfment, configuration and other serious hazards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Understand entrant, attendant and entry-supervisor roles</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Know why unauthorized entry and unplanned rescue are deadly</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is a confined space?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Large enough and configured so an employee can bodily enter and perform work.</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Limited/restricted means for entry or exit.</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Not designed for continuous employee occupancy.</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When it becomes permit-required</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Potential hazardous atmosphere.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Potential engulfment.</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Internal configuration that could trap/asphyxiate.</a:t>
            </a:r>
            <a:endParaRPr lang="en-US" sz="1420" dirty="0"/>
          </a:p>
        </p:txBody>
      </p:sp>
      <p:sp>
        <p:nvSpPr>
          <p:cNvPr id="12" name="Shape 10"/>
          <p:cNvSpPr/>
          <p:nvPr/>
        </p:nvSpPr>
        <p:spPr>
          <a:xfrm>
            <a:off x="731520" y="4160520"/>
            <a:ext cx="73152" cy="73152"/>
          </a:xfrm>
          <a:prstGeom prst="ellipse">
            <a:avLst/>
          </a:prstGeom>
          <a:solidFill>
            <a:srgbClr val="F0B64A"/>
          </a:solidFill>
          <a:ln w="12700">
            <a:solidFill>
              <a:srgbClr val="F0B64A"/>
            </a:solidFill>
            <a:prstDash val="solid"/>
          </a:ln>
        </p:spPr>
      </p:sp>
      <p:sp>
        <p:nvSpPr>
          <p:cNvPr id="13" name="Text 11"/>
          <p:cNvSpPr/>
          <p:nvPr/>
        </p:nvSpPr>
        <p:spPr>
          <a:xfrm>
            <a:off x="932688" y="404164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Any other recognized serious safety or health hazard.</a:t>
            </a:r>
            <a:endParaRPr lang="en-US" sz="1420" dirty="0"/>
          </a:p>
        </p:txBody>
      </p:sp>
      <p:sp>
        <p:nvSpPr>
          <p:cNvPr id="14" name="Shape 12"/>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5" name="Text 13"/>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6" name="Text 14"/>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7" name="Text 15"/>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8" name="Text 16"/>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9" name="Text 17"/>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20" name="Text 18"/>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21" name="Text 19"/>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Atmospheric hazards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Oxygen deficiency/enrichment, toxic gases/vapors and flammable atmospheres require appropriate testing/control.</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Never trust smell or appearance.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Testing and ventilation must follow the employer program.</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Roles and communication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Authorized entrants understand hazards and equipment, communicate status and exit when required.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Attendants remain outside, monitor entrants/conditions and summon rescue.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Entry supervisors verify the permit/conditions and authorize/cancel entry.</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Isolation and permit controls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Lockout/tagout, blanking/blinding, line breaking, ventilation, barriers and other controls may be needed.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The entry permit documents acceptable conditions, testing, entrants, attendants, supervisor, rescue and other required information.</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Rescue without creating more victims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Would-be rescuers entering without training/equipment can become victims.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the designated rescue system and non-entry retrieval when feasible/required.</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how to summon rescue before entry starts.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Employee intends to “just stick my head in” an unassessed space</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Atmosphere has not been tested as required</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No attendant/rescue arrangement for a permit entry</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Isolation depends only on a control switch</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worker collapses inside a permit space. A coworker at the opening wants to climb in immediately to pull them out. What is the correct response?</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Do not make an unplanned entry. Follow the rescue plan, summon the designated rescue capability and use non-entry retrieval where appropriate and provided.</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Identify and label actual confined/permit spaces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Review permit-space program and prohibited entry rules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monitoring, ventilation, isolation and retrieval equipment</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Explain entrant/attendant/supervisor/rescue roles and emergency contacts</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Recognizes confined/permit space</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likely hazards</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no-entry rule without authorization</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assigned roles</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testing/isolation basics</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Describes rescue activation without impulsive entry</a:t>
            </a:r>
            <a:endParaRPr lang="en-US" sz="1150" dirty="0"/>
          </a:p>
        </p:txBody>
      </p:sp>
      <p:sp>
        <p:nvSpPr>
          <p:cNvPr id="24" name="Shape 22"/>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25" name="Text 23"/>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confined space is generally:</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permit-required confined space can involve: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Atmospheric testing should rely on:</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The attendant normally:</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The entry supervisor:</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Isolation may require:</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If an entrant is in distress, an untrained coworker should:</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Rescue capability should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Permit-space training must establish:</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awareness course alone qualifies someone as entrant, attendant or entry supervisor.</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confined spaces and permit-required confined spaces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Employee intends to “just stick my head in” an unassessed space</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Identify and label actual confined/permit spaces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1910.146</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Awareness training only unless the employer uses it as part of a complete role-specific program. Entrants, attendants, entry supervisors and rescue personnel require assigned-duty training and proficiency.</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https://www.osha.gov/laws-regs/regulations/standardnumber/1910/1910.146</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Permit-Required Confined Space Awareness - Safety Training</dc:title>
  <dc:subject>Permit-Required Confined Space Awareness</dc:subject>
  <dc:creator>Travis Tilley</dc:creator>
  <cp:lastModifiedBy>Travis Tilley</cp:lastModifiedBy>
  <cp:revision>1</cp:revision>
  <dcterms:created xsi:type="dcterms:W3CDTF">2026-09-17T14:28:38Z</dcterms:created>
  <dcterms:modified xsi:type="dcterms:W3CDTF">2026-09-17T14:28:38Z</dcterms:modified>
</cp:coreProperties>
</file>