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Electrical Safety for Non-Qualified Employees to the actual work employees perform. Awareness for non-qualified employees. Only qualified persons may perform work that requires the knowledge/skills and permissions assigned to qualified electrical workers.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Know your role,Non-qualified employees need safety practices necessary for their work but are not authorized to perform qualified electrical tasks.,Do not open panels, defeat interlocks or work on exposed energized parts unless specifically qualified/authorized.,Ask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Cords, plugs and tools,Inspect for cut insulation, missing ground pins, damaged strain relief, exposed conductors and heat damage.,Remove defective equipment from service.,Use equipment rated for the environment and follow GFCI/assured grounding requirements where applicable.,Ask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Panels and access,Keep electrical equipment access clear.,Do not store materials in required working space.,Report open covers, missing blanks, damaged enclosures or signs of overheating.,Ask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Wet locations and grounding,Water increases shock risk.,Use approved equipment/protection for wet/damp locations.,Never improvise adapters or defeat grounding.,Ask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Overhead and exposed parts,Maintain required clearance from overhead/exposed energized parts based on employer procedure and applicable standard.,Use barriers/qualified assistance when work could encroach.,Ask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Emergency response,Do not touch a person who is still in contact with electricity until the source is safely controlled.,Call emergency response and use trained rescue/first-aid procedures.,Electrical fires may require specific extinguisher selection and de-energization.,Ask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Remove the cord from service immediately and replace/repair it through an approved process; load size does not make exposed conductors safe.,Ask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Electrical Safety for Non-Qualified Employees</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common electrical hazards and damaged equipment</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Employees who may face electrical hazards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30-40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1910.332 / 1910 Subpart S</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Awareness for non-qualified employees. Only qualified persons may perform work that requires the knowledge/skills and permissions assigned to qualified electrical workers.</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Know your role</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Non-qualified employees need safety practices necessary for their work but are not authorized to perform qualified electrical tasks.</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Cords, plugs and tools</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Inspect for cut insulation, missing ground pins, damaged strain relief, exposed conductors and heat damage.</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Panels and access</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Keep electrical equipment access clear.</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common electrical hazards and damaged equipment</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Distinguish non-qualified versus qualified work boundaries</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Use cords, plugs and portable equipment safely</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Respond safely to shock, fire, wet conditions and exposed energized parts</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 your role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Non-qualified employees need safety practices necessary for their work but are not authorized to perform qualified electrical tasks.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open panels, defeat interlocks or work on exposed energized parts unless specifically qualified/authorized.</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Cords, plugs and tools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for cut insulation, missing ground pins, damaged strain relief, exposed conductors and heat damage.</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Remove defective equipment from service.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equipment rated for the environment and follow GFCI/assured grounding requirements where applicable.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Panels and access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Keep electrical equipment access clear.</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store materials in required working space.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Report open covers, missing blanks, damaged enclosures or signs of overheating.</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Wet locations and grounding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Water increases shock risk.</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approved equipment/protection for wet/damp locations.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Never improvise adapters or defeat grounding.</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Overhead and exposed parts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Maintain required clearance from overhead/exposed energized parts based on employer procedure and applicable standard.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barriers/qualified assistance when work could encroach.</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Emergency response</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touch a person who is still in contact with electricity until the source is safely controlled.</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Call emergency response and use trained rescue/first-aid procedures.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Electrical fires may require specific extinguisher selection and de-energization.</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Damaged cord/plug or missing ground pin</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Open electrical panel or exposed live parts</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Wet work near non-rated electrical equipment</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Employee preparing to reset/work inside equipment beyond their qualification</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worker finds an extension cord with a cut jacket and visible conductor but says it only powers a small fan. What should happen?</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Remove the cord from service immediately and replace/repair it through an approved process; load size does not make exposed conductors safe.</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Define what non-qualified employees may and may not do</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Show defect tagging/removal process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Review GFCI/wet-location rules and extension-cord policy</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Identify restricted electrical areas and emergency response</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Inspects cord/tool</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Identifies panel clearance problem</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Explains non-qualified boundary</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Reports damaged equipment</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GFCI/site protection correctly</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Describes electrical emergency action</a:t>
            </a:r>
            <a:endParaRPr lang="en-US" sz="1150" dirty="0"/>
          </a:p>
        </p:txBody>
      </p:sp>
      <p:sp>
        <p:nvSpPr>
          <p:cNvPr id="24" name="Shape 22"/>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25" name="Text 23"/>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non-qualified employee should:</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cord with exposed conductor should be:</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Electrical panel working space should be: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missing grounding pin is:</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Wet conditions generally:</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If a person is in contact with energized equipment, a rescuer should:</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Qualified electrical work requires:</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Overhead electrical hazards require:</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Defective electrical equipment should be: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awareness course makes someone a qualified electrical person.</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common electrical hazards and damaged equipment</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Damaged cord/plug or missing ground pin</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Define what non-qualified employees may and may not do</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1910.332 / 1910 Subpart S</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Awareness for non-qualified employees. Only qualified persons may perform work that requires the knowledge/skills and permissions assigned to qualified electrical workers.</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https://www.osha.gov/laws-regs/regulations/standardnumber/1910/1910.332</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Electrical Safety for Non-Qualified Employees - Safety Training</dc:title>
  <dc:subject>Electrical Safety for Non-Qualified Employees</dc:subject>
  <dc:creator>Travis Tilley</dc:creator>
  <cp:lastModifiedBy>Travis Tilley</cp:lastModifiedBy>
  <cp:revision>1</cp:revision>
  <dcterms:created xsi:type="dcterms:W3CDTF">2026-09-17T14:28:35Z</dcterms:created>
  <dcterms:modified xsi:type="dcterms:W3CDTF">2026-09-17T14:28:35Z</dcterms:modified>
</cp:coreProperties>
</file>