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Hazard Communication / GHS to the actual work employees perform. General HazCom instruction. Employer training must address the chemicals/hazards in the employee work area and the location/accessibility of the written program and SDSs.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HazCom is an information system,The program connects chemical classification, labels, SDSs and employee training.,Employees need information at initial assignment and when new chemical hazards are introduced.,Ask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Reading a shipped-container label,Product identifier links the label to the SDS.,Signal word indicates relative severity.,Pictograms, hazard statements and precautionary statements describe hazards and controls.,Ask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Workplace labels,Secondary/workplace containers need compliant identification/warning under the employer system.,Never use an unlabeled chemical container unless the employer’s limited immediate-use exception truly applies.,Ask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Safety Data Sheets,Know how to find hazard identification, first aid, fire-fighting, spill, handling/storage, exposure controls/PPE and physical properties.,SDSs must be readily accessible during the work shift.,Ask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Exposure and controls,Understand inhalation, skin/eye contact, ingestion and injection routes.,Use engineering controls, safe work practices and PPE identified by the employer.,Know how to detect release using odor/appearance/monitoring only as appropriate.,Ask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Spill and emergency response,Employees need to know what they are authorized to handle versus when to evacuate/report.,Follow site alarm, spill kit and emergency-response procedures.,Do not improvise chemical response without training and equipment.,Ask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Do not use the unknown chemical. Isolate/report it and follow the employer procedure to identify and label or dispose of it safely.,Ask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Hazard Communication / GHS</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Use labels, pictograms, signal words and hazard statements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Employees exposed to hazardous chemicals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35-45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1910.1200</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General HazCom instruction. Employer training must address the chemicals/hazards in the employee work area and the location/accessibility of the written program and SDSs.</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HazCom is an information system</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The program connects chemical classification, labels, SDSs and employee training.</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Reading a shipped-container label</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Product identifier links the label to the SDS.</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Workplace labels</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Secondary/workplace containers need compliant identification/warning under the employer system.</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Use labels, pictograms, signal words and hazard statements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Navigate a 16-section Safety Data Sheet</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exposure routes, protective measures and emergency actions</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Know where the employer HazCom program, chemical list and SDSs are located</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HazCom is an information system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The program connects chemical classification, labels, SDSs and employee training.</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Employees need information at initial assignment and when new chemical hazards are introduced.</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Reading a shipped-container label</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Product identifier links the label to the SDS.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Signal word indicates relative severity.</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Pictograms, hazard statements and precautionary statements describe hazards and controls.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Workplace labels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Secondary/workplace containers need compliant identification/warning under the employer system.</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Never use an unlabeled chemical container unless the employer’s limited immediate-use exception truly applies.</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Safety Data Sheets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how to find hazard identification, first aid, fire-fighting, spill, handling/storage, exposure controls/PPE and physical properties.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SDSs must be readily accessible during the work shift.</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Exposure and controls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Understand inhalation, skin/eye contact, ingestion and injection routes.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engineering controls, safe work practices and PPE identified by the employer.</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how to detect release using odor/appearance/monitoring only as appropriate.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Spill and emergency response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Employees need to know what they are authorized to handle versus when to evacuate/report.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Follow site alarm, spill kit and emergency-response procedures.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improvise chemical response without training and equipment.</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Unlabeled or unknown container</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SDS cannot be accessed during the shift</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Chemical transferred to an incompatible container</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Employee does not know the emergency reporting/evacuation action</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worker finds a spray bottle with clear liquid and no label. A coworker says, “It is probably glass cleaner.” What should happen?</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Do not use the unknown chemical. Isolate/report it and follow the employer procedure to identify and label or dispose of it safely.</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the written HazCom program and chemical inventory</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how to access SDSs, including backup access if electronic</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Review actual workplace chemicals, labels and pictograms</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Cover spill/emergency procedures and task-specific PPE/controls</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Finds an SDS for a workplace chemical</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product identifier/signal word/pictograms</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Finds first-aid and PPE information on SDS</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secondary-container labeling</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Describes site spill/reporting action</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required PPE/controls for example task</a:t>
            </a:r>
            <a:endParaRPr lang="en-US" sz="1150" dirty="0"/>
          </a:p>
        </p:txBody>
      </p:sp>
      <p:sp>
        <p:nvSpPr>
          <p:cNvPr id="24" name="Shape 22"/>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25" name="Text 23"/>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HazCom communicates chemical hazards through:</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The signal word on a GHS label is typically:</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An SDS should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product identifier helps:</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An unlabeled mystery chemical should be:</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HazCom training is required when:</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SDS Section 8 generally addresses:</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Chemical protection should include: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Employees should know:</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generic course replaces training on the actual chemicals in the work area.</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Use labels, pictograms, signal words and hazard statements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Unlabeled or unknown container</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Show the written HazCom program and chemical inventory</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1910.1200</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General HazCom instruction. Employer training must address the chemicals/hazards in the employee work area and the location/accessibility of the written program and SDSs.</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https://www.osha.gov/laws-regs/regulations/standardnumber/1910/1910.1200</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Hazard Communication / GHS - Safety Training</dc:title>
  <dc:subject>Hazard Communication / GHS</dc:subject>
  <dc:creator>Travis Tilley</dc:creator>
  <cp:lastModifiedBy>Travis Tilley</cp:lastModifiedBy>
  <cp:revision>1</cp:revision>
  <dcterms:created xsi:type="dcterms:W3CDTF">2026-09-17T14:27:50Z</dcterms:created>
  <dcterms:modified xsi:type="dcterms:W3CDTF">2026-09-17T14:27:50Z</dcterms:modified>
</cp:coreProperties>
</file>