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Incident &amp; Near-Miss Investigation to the actual work employees perform. Best-practice training for investigation quality. Recordkeeping/reporting obligations and company investigation procedures must also be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Purpose: prevent recurrence,An investigation is not a blame exercise.,Near misses and hazard reports deserve the same learning mindset.,Focus on how the system allowed the event, not only the last action.,Ask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First actions,Care for injured people and control ongoing hazards.,Preserve evidence when safe and appropriate.,Meet regulatory/internal reporting deadlines.,Ask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Gather facts,Interview separately and promptly using open questions.,Document equipment condition, scene layout, photos, records, procedures and training.,Separate facts from assumptions.,Ask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Build the timeline,Sequence what happened before, during and after the event.,Look for changing conditions, decisions, handoffs and failed defenses.,Compare work-as-done with work-as-imagined.,Ask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Root causes and contributors,Ask why conditions existed: design, maintenance, staffing, planning, supervision, training, procedure, procurement or change management.,Human error is a starting point for questions, not a final root cause.,Ask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Corrective actions and follow-up,Prefer elimination/engineering controls when feasible over reminders alone.,Assign owner/date and define how effectiveness will be checked.,Share learning without exposing unnecessary personal information.,Ask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Why was bypassing possible/normal? Was the jam frequent? Was safe access practical? Were production pressures, equipment design, maintenance, supervision or training contributors? Identify systemic causes and stronger controls.,Ask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Incident &amp; Near-Miss Investigation</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Secure the scene and gather reliable facts quickly</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Supervisors, EHS, team leads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35-45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OSHA recommended practice / root-cause guidance</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Best-practice training for investigation quality. Recordkeeping/reporting obligations and company investigation procedures must also be followed.</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Purpose: prevent recurrence</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An investigation is not a blame exercise.</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First actions</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Care for injured people and control ongoing hazards.</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Gather facts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Interview separately and promptly using open questions.</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Secure the scene and gather reliable facts quickly</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Build a timeline using people, equipment, environment and process evidence</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Identify underlying/root causes rather than stopping at “employee error”</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Develop corrective actions that reduce exposure and verify effectiveness</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Purpose: prevent recurrence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An investigation is not a blame exercise.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Near misses and hazard reports deserve the same learning mindset.</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Focus on how the system allowed the event, not only the last action.</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First actions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Care for injured people and control ongoing hazards.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Preserve evidence when safe and appropriate.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Meet regulatory/internal reporting deadlines.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Gather facts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Interview separately and promptly using open questions.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Document equipment condition, scene layout, photos, records, procedures and training.</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Separate facts from assumptions.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Build the timeline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Sequence what happened before, during and after the event.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Look for changing conditions, decisions, handoffs and failed defenses.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Compare work-as-done with work-as-imagined.</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Root causes and contributors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Ask why conditions existed: design, maintenance, staffing, planning, supervision, training, procedure, procurement or change management.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Human error is a starting point for questions, not a final root cause.</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Corrective actions and follow-up</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Prefer elimination/engineering controls when feasible over reminders alone.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Assign owner/date and define how effectiveness will be checked.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Share learning without exposing unnecessary personal information.</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Investigation concludes “employee was careless” with no deeper analysis</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Evidence is discarded before documentation</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Corrective action is only “retrain employee”</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No owner, due date or effectiveness check is assigned</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worker bypassed a guard to clear a jam. The investigation says “failure to follow procedure.” What questions should come next?</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Why was bypassing possible/normal? Was the jam frequent? Was safe access practical? Were production pressures, equipment design, maintenance, supervision or training contributors? Identify systemic causes and stronger controls.</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Company notification/reporting requirements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Who leads and who participates in investigations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Evidence/photo/interview forms and record retention</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Corrective-action approval, tracking and effectiveness review</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Secures scene and controls hazards</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Separates facts/assumptions</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open interview questions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Builds event timeline</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multiple contributing causes</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Writes higher-order corrective actions</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Assigns owner/due date</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Defines effectiveness verification</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primary purpose of incident investigation is to:</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good investigation should include: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“Employee error” should usually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Evidence should be: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Interviews are stronger when they use: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timeline helps investigators:</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Stronger corrective actions usually:</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Each corrective action should have: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Near misses should be: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Retraining is always enough as the sole corrective action.</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Secure the scene and gather reliable facts quickly</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Investigation concludes “employee was careless” with no deeper analysis</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Company notification/reporting requirements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OSHA recommended practice / root-cause guidance</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Best-practice training for investigation quality. Recordkeeping/reporting obligations and company investigation procedures must also be followed.</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https://www.osha.gov/incident-investigation</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Incident &amp; Near-Miss Investigation - Safety Training</dc:title>
  <dc:subject>Incident &amp; Near-Miss Investigation</dc:subject>
  <dc:creator>Travis Tilley</dc:creator>
  <cp:lastModifiedBy>Travis Tilley</cp:lastModifiedBy>
  <cp:revision>1</cp:revision>
  <dcterms:created xsi:type="dcterms:W3CDTF">2026-09-17T14:28:42Z</dcterms:created>
  <dcterms:modified xsi:type="dcterms:W3CDTF">2026-09-17T14:28:42Z</dcterms:modified>
</cp:coreProperties>
</file>