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Order Picker / Stock Picker to the actual work employees perform. Equipment-specific formal instruction. Practical training and workplace evaluation are required; fall protection must follow the truck/manufacturer and employer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The operator goes up,Order pickers elevate the operator with the load platform, creating fall and overhead exposure.,The truck must be used only as designed, with required gates/rails and fall-protection systems.,Ask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Fall protection and body position,Use the manufacturer-required harness/restraint and approved anchorage.,Keep gates/rails in position and do not climb on them.,Do not overreach; reposition the truck/platform.,Ask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Travel and elevation,Follow manufacturer/site rules for travel with the platform elevated.,Control speed and maintain clearance from rack beams, sprinklers and other overhead hazards.,Stop and lower when visibility or aisle conditions are not controlled.,Ask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Picking and load control,Stay within platform capacity and keep picked product stable.,Secure loose items and keep platform floor clear.,Use proper ergonomics and avoid twisting from unstable positions.,Ask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Pedestrians and aisles,Control access below/around the elevated platform.,Use horns, lights, barriers or spotters as the site requires.,Never allow a person under elevated forks/platform components.,Ask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Inspection and rescue readiness,Inspect lift chains/mast, controls, gates, fall-protection equipment and anchorage.,Know emergency lowering/rescue procedures and who can respond.,Ask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Stop, lower/reposition the truck or platform and maintain the required body position and fall-protection system; do not overreach.,Ask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Order Picker / Stock Picker</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elevated-platform, fall and crushing hazards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Order-picker operators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30-40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1910.178(l)</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Equipment-specific formal instruction. Practical training and workplace evaluation are required; fall protection must follow the truck/manufacturer and employer requirements.</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The operator goes up</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Order pickers elevate the operator with the load platform, creating fall and overhead exposure.</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Fall protection and body position</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Use the manufacturer-required harness/restraint and approved anchorage.</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Travel and elevation</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Follow manufacturer/site rules for travel with the platform elevated.</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elevated-platform, fall and crushing hazards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Use required fall-restraint/fall-protection systems correctly</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Control travel and platform elevation in narrow aisles</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Pick/place loads without overreach or unstable body position</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The operator goes up</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Order pickers elevate the operator with the load platform, creating fall and overhead exposure.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The truck must be used only as designed, with required gates/rails and fall-protection systems.</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Fall protection and body position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the manufacturer-required harness/restraint and approved anchorage.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Keep gates/rails in position and do not climb on them.</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overreach; reposition the truck/platform.</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Travel and elevation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Follow manufacturer/site rules for travel with the platform elevated.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Control speed and maintain clearance from rack beams, sprinklers and other overhead hazards.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Stop and lower when visibility or aisle conditions are not controlled.</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Picking and load control</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Stay within platform capacity and keep picked product stable.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Secure loose items and keep platform floor clear.</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proper ergonomics and avoid twisting from unstable positions.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Pedestrians and aisles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Control access below/around the elevated platform.</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horns, lights, barriers or spotters as the site requires.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Never allow a person under elevated forks/platform components.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Inspection and rescue readiness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lift chains/mast, controls, gates, fall-protection equipment and anchorage.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emergency lowering/rescue procedures and who can respond.</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Harness/lanyard/restraint is not connected as required</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Gate is open or bypassed while elevated</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Operator overreaches outside the platform</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Travel path has overhead obstructions or people below</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An operator cannot reach a carton from the elevated platform without leaning past the guardrail. What should they do?</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Stop, lower/reposition the truck or platform and maintain the required body position and fall-protection system; do not overreach.</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Manufacturer-required fall protection/restraint and anchorage</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Rules for elevated travel and aisle control</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Emergency lowering/rescue procedure</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Hands-on picking at height and workplace evaluation</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Inspects truck and fall-protection equipment</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Connects restraint/harness correctly</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gates/rails</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Controls platform height/travel</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overhead clearances</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safe reach/body position</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Controls pedestrian exposure below</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Demonstrates emergency lowering knowledge</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The main difference with an order picker is that:</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When required by the truck/manufacturer, the operator should use: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If an item is out of reach, the operator should:</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People should be kept:</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Overhead hazards can include:</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Platform floor should be:</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Emergency lowering procedures should be: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Travel with the platform elevated should:</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Fall-protection equipment should be inspected:</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course replaces practical training/evaluation.</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elevated-platform, fall and crushing hazards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Harness/lanyard/restraint is not connected as required</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Manufacturer-required fall protection/restraint and anchorage</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1910.178(l)</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Equipment-specific formal instruction. Practical training and workplace evaluation are required; fall protection must follow the truck/manufacturer and employer requirements.</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https://www.osha.gov/etools/powered-industrial-trucks/workplace/narrow-aisles</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Order Picker / Stock Picker - Safety Training</dc:title>
  <dc:subject>Order Picker / Stock Picker</dc:subject>
  <dc:creator>Travis Tilley</dc:creator>
  <cp:lastModifiedBy>Travis Tilley</cp:lastModifiedBy>
  <cp:revision>1</cp:revision>
  <dcterms:created xsi:type="dcterms:W3CDTF">2026-09-17T14:27:39Z</dcterms:created>
  <dcterms:modified xsi:type="dcterms:W3CDTF">2026-09-17T14:27:39Z</dcterms:modified>
</cp:coreProperties>
</file>