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Slips, Trips &amp; Same-Level Falls to the actual work employees perform. General awareness training. The employer must maintain walking-working surfaces and address hazards specific to the workplace.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The ordinary hazards,Spills, leaks, cords, packaging, uneven transitions, loose mats and poor lighting cause routine injuries.,Risk rises when people carry loads, rush or are distracted.,Ask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Surface condition,Keep work areas, passageways and surfaces clean, orderly and sanitary.,Maintain floors dry to the extent feasible and provide drainage/dry standing places for wet processes.,Ask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Housekeeping that works,Assign ownership for spills and debris.,Route cords/hoses and store materials outside walk paths.,Use visible temporary controls when immediate repair is not possible.,Ask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Stairs and transitions,Use handrails, maintain clear view of steps and keep stairs free of storage.,Watch elevation changes, thresholds and dock/curb transitions.,Ask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Walking behavior,Use footwear appropriate to the environment.,Do not carry loads that block vision; get help or use carts.,Slow down on wet, icy, oily or changing surfaces.,Ask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Report and correct,Inspect surfaces regularly and as needed.,Correct hazards before use when possible; if not, guard the area.,Escalate recurring leaks/defects to eliminate the source.,Ask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Control/repair the leak source and guard the area until corrected; repeated mopping alone does not eliminate the recurring hazard.,Ask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Slips, Trips &amp; Same-Level Falls</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common slip, trip and same-level fall hazards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All employees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20-30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1910.22</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General awareness training. The employer must maintain walking-working surfaces and address hazards specific to the workplace.</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The ordinary hazards</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Spills, leaks, cords, packaging, uneven transitions, loose mats and poor lighting cause routine injuries.</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Surface condition</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Keep work areas, passageways and surfaces clean, orderly and sanitary.</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Housekeeping that works</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Assign ownership for spills and debris.</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common slip, trip and same-level fall hazards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Apply housekeeping and walking-surface controls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Use safe stair, ladder-transition and carrying practices</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Report, guard and correct hazardous conditions promptly</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The ordinary hazards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Spills, leaks, cords, packaging, uneven transitions, loose mats and poor lighting cause routine injuries.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Risk rises when people carry loads, rush or are distracted.</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Surface condition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Keep work areas, passageways and surfaces clean, orderly and sanitary.</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Maintain floors dry to the extent feasible and provide drainage/dry standing places for wet processes.</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Housekeeping that works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Assign ownership for spills and debris.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Route cords/hoses and store materials outside walk paths.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visible temporary controls when immediate repair is not possible.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Stairs and transitions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handrails, maintain clear view of steps and keep stairs free of storage.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Watch elevation changes, thresholds and dock/curb transitions.</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Walking behavior</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footwear appropriate to the environment.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carry loads that block vision; get help or use carts.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Slow down on wet, icy, oily or changing surfaces.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Report and correct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surfaces regularly and as needed.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Correct hazards before use when possible; if not, guard the area.</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Escalate recurring leaks/defects to eliminate the source.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Spill/leak with no owner or barricade</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Extension cord routed across a main aisle</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Broken stair tread/loose mat/uneven transition</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Employee carries a load that completely blocks forward view</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recurring leak is mopped several times per shift but continues to create a wet walkway. What is the better control?</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Control/repair the leak source and guard the area until corrected; repeated mopping alone does not eliminate the recurring hazard.</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Identify known wet areas, transitions and seasonal hazards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spill response and barricade expectations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Review stair/aisle/cord rules</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Explain defect reporting and maintenance escalation</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common walking-surface hazards</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spill/barricade procedure</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Keeps aisle/exit clear</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handrail/stair practices</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clear line of sight when carrying</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Reports recurring hazard source</a:t>
            </a:r>
            <a:endParaRPr lang="en-US" sz="1150" dirty="0"/>
          </a:p>
        </p:txBody>
      </p:sp>
      <p:sp>
        <p:nvSpPr>
          <p:cNvPr id="24" name="Shape 22"/>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25" name="Text 23"/>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Walking-working surfaces should be kept:</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Floors should be maintained:</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If a hazard cannot be repaired immediately, it should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recurring leak is best controlled by:</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Cords and hoses should be:</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When carrying a load, workers should:</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Stairs should:</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Footwear should:</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Surface inspections should occur:</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Same-level fall prevention depends on both workplace condition and behavior.</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common slip, trip and same-level fall hazards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Spill/leak with no owner or barricade</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Identify known wet areas, transitions and seasonal hazards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1910.22</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General awareness training. The employer must maintain walking-working surfaces and address hazards specific to the workplace.</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https://www.osha.gov/laws-regs/regulations/standardnumber/1910/1910.22</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Slips, Trips &amp; Same-Level Falls - Safety Training</dc:title>
  <dc:subject>Slips, Trips &amp; Same-Level Falls</dc:subject>
  <dc:creator>Travis Tilley</dc:creator>
  <cp:lastModifiedBy>Travis Tilley</cp:lastModifiedBy>
  <cp:revision>1</cp:revision>
  <dcterms:created xsi:type="dcterms:W3CDTF">2026-09-17T14:27:57Z</dcterms:created>
  <dcterms:modified xsi:type="dcterms:W3CDTF">2026-09-17T14:27:57Z</dcterms:modified>
</cp:coreProperties>
</file>